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68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0" y="2536456"/>
            <a:ext cx="4314423" cy="278251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4000" dirty="0" smtClean="0"/>
              <a:t>NUESTRO TEMA VA CENTRADO  MAS Q TODO EN LOS ADOLECENTES  DE COLOMBIA.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33" y="2239917"/>
            <a:ext cx="3844993" cy="307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09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48023" y="734094"/>
            <a:ext cx="5743977" cy="5795493"/>
          </a:xfrm>
        </p:spPr>
        <p:txBody>
          <a:bodyPr>
            <a:normAutofit/>
          </a:bodyPr>
          <a:lstStyle/>
          <a:p>
            <a:r>
              <a:rPr lang="es-ES" dirty="0" smtClean="0"/>
              <a:t>HOY EN DIA LOS MENORES DE EDAD NO ESTUDIAN POR SUS RECURSOS ECONOMICOS . SABIENDO QUE  ELLOS PIENSAN   QUE ES MAS FACIL ENTRAN A COSAS  INDEVIDAS  QUE A UNA ESCUELA , ADEMAS   PIENSAN QUE  LA VIDA FACIL  COMO   SE LA IMAGINARA.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259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8018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39</TotalTime>
  <Words>55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Presentación de PowerPoint</vt:lpstr>
      <vt:lpstr>Presentación de PowerPoint</vt:lpstr>
      <vt:lpstr>HOY EN DIA LOS MENORES DE EDAD NO ESTUDIAN POR SUS RECURSOS ECONOMICOS . SABIENDO QUE  ELLOS PIENSAN   QUE ES MAS FACIL ENTRAN A COSAS  INDEVIDAS  QUE A UNA ESCUELA , ADEMAS   PIENSAN QUE  LA VIDA FACIL  COMO   SE LA IMAGINARA.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UDEC</dc:creator>
  <cp:lastModifiedBy>UDEC</cp:lastModifiedBy>
  <cp:revision>4</cp:revision>
  <dcterms:created xsi:type="dcterms:W3CDTF">2013-02-19T15:07:57Z</dcterms:created>
  <dcterms:modified xsi:type="dcterms:W3CDTF">2013-02-19T15:47:42Z</dcterms:modified>
</cp:coreProperties>
</file>